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Masters/_rels/slideMaster13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1.xml.rels" ContentType="application/vnd.openxmlformats-package.relationships+xml"/>
  <Override PartName="/ppt/slideMasters/_rels/slideMaster14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12.xml.rels" ContentType="application/vnd.openxmlformats-package.relationships+xml"/>
  <Override PartName="/ppt/slideMasters/_rels/slideMaster15.xml.rels" ContentType="application/vnd.openxmlformats-package.relationships+xml"/>
  <Override PartName="/ppt/slideMasters/_rels/slideMaster16.xml.rels" ContentType="application/vnd.openxmlformats-package.relationships+xml"/>
  <Override PartName="/ppt/slideMasters/_rels/slideMaster17.xml.rels" ContentType="application/vnd.openxmlformats-package.relationships+xml"/>
  <Override PartName="/ppt/slideMasters/_rels/slideMaster18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  <p:sldMasterId id="2147483667" r:id="rId7"/>
    <p:sldMasterId id="2147483669" r:id="rId8"/>
    <p:sldMasterId id="2147483671" r:id="rId9"/>
    <p:sldMasterId id="2147483673" r:id="rId10"/>
    <p:sldMasterId id="2147483675" r:id="rId11"/>
    <p:sldMasterId id="2147483677" r:id="rId12"/>
    <p:sldMasterId id="2147483679" r:id="rId13"/>
  </p:sldMasterIdLst>
  <p:sldIdLst>
    <p:sldId id="256" r:id="rId14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12.xml"/><Relationship Id="rId8" Type="http://schemas.openxmlformats.org/officeDocument/2006/relationships/slideMaster" Target="slideMasters/slideMaster13.xml"/><Relationship Id="rId9" Type="http://schemas.openxmlformats.org/officeDocument/2006/relationships/slideMaster" Target="slideMasters/slideMaster14.xml"/><Relationship Id="rId10" Type="http://schemas.openxmlformats.org/officeDocument/2006/relationships/slideMaster" Target="slideMasters/slideMaster15.xml"/><Relationship Id="rId11" Type="http://schemas.openxmlformats.org/officeDocument/2006/relationships/slideMaster" Target="slideMasters/slideMaster16.xml"/><Relationship Id="rId12" Type="http://schemas.openxmlformats.org/officeDocument/2006/relationships/slideMaster" Target="slideMasters/slideMaster17.xml"/><Relationship Id="rId13" Type="http://schemas.openxmlformats.org/officeDocument/2006/relationships/slideMaster" Target="slideMasters/slideMaster18.xml"/><Relationship Id="rId14" Type="http://schemas.openxmlformats.org/officeDocument/2006/relationships/slide" Target="slides/slide1.xml"/><Relationship Id="rId1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4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5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6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7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8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Defaul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Defaul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Defaul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28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Defaul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28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Default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28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8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9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5"/>
          <p:cNvSpPr>
            <a:spLocks noGrp="1"/>
          </p:cNvSpPr>
          <p:nvPr>
            <p:ph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12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15.xml"/>
</Relationships>
</file>

<file path=ppt/slideMasters/_rels/slideMaster13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16.xml"/>
</Relationships>
</file>

<file path=ppt/slideMasters/_rels/slideMaster14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17.xml"/>
</Relationships>
</file>

<file path=ppt/slideMasters/_rels/slideMaster15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slideLayout" Target="../slideLayouts/slideLayout18.xml"/>
</Relationships>
</file>

<file path=ppt/slideMasters/_rels/slideMaster16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slideLayout" Target="../slideLayouts/slideLayout19.xml"/>
</Relationships>
</file>

<file path=ppt/slideMasters/_rels/slideMaster17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slideLayout" Target="../slideLayouts/slideLayout20.xml"/>
</Relationships>
</file>

<file path=ppt/slideMasters/_rels/slideMaster18.xml.rels><?xml version="1.0" encoding="UTF-8"?>
<Relationships xmlns="http://schemas.openxmlformats.org/package/2006/relationships"><Relationship Id="rId1" Type="http://schemas.openxmlformats.org/officeDocument/2006/relationships/theme" Target="../theme/theme12.xml"/><Relationship Id="rId2" Type="http://schemas.openxmlformats.org/officeDocument/2006/relationships/slideLayout" Target="../slideLayouts/slideLayout2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5.xml"/><Relationship Id="rId3" Type="http://schemas.openxmlformats.org/officeDocument/2006/relationships/slideLayout" Target="../slideLayouts/slideLayout6.xml"/><Relationship Id="rId4" Type="http://schemas.openxmlformats.org/officeDocument/2006/relationships/slideLayout" Target="../slideLayouts/slideLayout7.xml"/><Relationship Id="rId5" Type="http://schemas.openxmlformats.org/officeDocument/2006/relationships/slideLayout" Target="../slideLayouts/slideLayout8.xml"/><Relationship Id="rId6" Type="http://schemas.openxmlformats.org/officeDocument/2006/relationships/slideLayout" Target="../slideLayouts/slideLayout9.xml"/><Relationship Id="rId7" Type="http://schemas.openxmlformats.org/officeDocument/2006/relationships/slideLayout" Target="../slideLayouts/slideLayout10.xml"/><Relationship Id="rId8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2.xml"/><Relationship Id="rId10" Type="http://schemas.openxmlformats.org/officeDocument/2006/relationships/slideLayout" Target="../slideLayouts/slideLayout13.xml"/><Relationship Id="rId11" Type="http://schemas.openxmlformats.org/officeDocument/2006/relationships/slideLayout" Target="../slideLayouts/slideLayout1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1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2"/>
  </p:sldLayoutIdLst>
</p:sldMaster>
</file>

<file path=ppt/slideMasters/slideMaster1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2"/>
  </p:sldLayoutIdLst>
</p:sldMaster>
</file>

<file path=ppt/slideMasters/slideMaster1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2"/>
  </p:sldLayoutIdLst>
</p:sldMaster>
</file>

<file path=ppt/slideMasters/slideMaster1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2"/>
  </p:sldLayoutIdLst>
</p:sldMaster>
</file>

<file path=ppt/slideMasters/slideMaster1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2"/>
  </p:sldLayoutIdLst>
</p:sldMaster>
</file>

<file path=ppt/slideMasters/slideMaster1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2"/>
  </p:sldLayoutIdLst>
</p:sldMaster>
</file>

<file path=ppt/slideMasters/slideMaster1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7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74240" cy="56642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</TotalTime>
  <Application>LibreOffice/25.2.7.2$Windows_X86_64 LibreOffice_project/5cbfd1ab6520636bb5f7b99185aa69bd7456825d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2026-02-23T09:29:28Z</dcterms:modified>
  <cp:revision>26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